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"/>
  </p:notesMasterIdLst>
  <p:sldIdLst>
    <p:sldId id="256" r:id="rId2"/>
  </p:sldIdLst>
  <p:sldSz cx="10691813" cy="15119350"/>
  <p:notesSz cx="10234613" cy="146637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58" y="-10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735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735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A597-A4D4-4172-AC33-D8CC5AEA64EB}" type="datetimeFigureOut">
              <a:rPr lang="en-MY" smtClean="0"/>
              <a:t>21/5/2019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67088" y="1833563"/>
            <a:ext cx="3500437" cy="4948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938" y="7056438"/>
            <a:ext cx="8186737" cy="57737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928725"/>
            <a:ext cx="4435475" cy="735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550" y="13928725"/>
            <a:ext cx="4435475" cy="735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7268B-1491-4E36-92A5-E34A373D8E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276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1pPr>
    <a:lvl2pPr marL="619446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2pPr>
    <a:lvl3pPr marL="123889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3pPr>
    <a:lvl4pPr marL="1858340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4pPr>
    <a:lvl5pPr marL="2477786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5pPr>
    <a:lvl6pPr marL="309723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678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124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57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C4BB3-883F-41DD-A4C0-99B38105136A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922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4BC6-BD69-41F3-BD1F-50E9A7047EB8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417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9687-7504-419A-B5A8-8ED0BCCE1D2C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6006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DC91-6D32-41D1-806D-AB2939AA12F0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405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3596-A6E7-4D19-A1BF-90E840D791A0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4397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F441-36C2-4AAF-BF9A-47440F492850}" type="datetime1">
              <a:rPr lang="en-MY" smtClean="0"/>
              <a:t>21/5/2019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004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5CFC-264A-47BA-A48A-F59CB885CA70}" type="datetime1">
              <a:rPr lang="en-MY" smtClean="0"/>
              <a:t>21/5/2019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19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CDEB-A76D-4C76-89D1-45D5FF68CB43}" type="datetime1">
              <a:rPr lang="en-MY" smtClean="0"/>
              <a:t>21/5/2019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2FE3-A38B-40CE-BFEB-C370CCFBD0C4}" type="datetime1">
              <a:rPr lang="en-MY" smtClean="0"/>
              <a:t>21/5/2019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351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C83F-A496-4F7B-9B8C-902EC742AA19}" type="datetime1">
              <a:rPr lang="en-MY" smtClean="0"/>
              <a:t>21/5/2019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9879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461C-D892-490B-A366-C926E19375BB}" type="datetime1">
              <a:rPr lang="en-MY" smtClean="0"/>
              <a:t>21/5/2019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563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A146B-757B-4AA5-9DB8-1665375C5CAD}" type="datetime1">
              <a:rPr lang="en-MY" smtClean="0"/>
              <a:t>21/5/2019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4FD0C-AF3B-4FDD-B4B4-72712B0886D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352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F6270AC7-9A8A-4E05-B453-6EEF1107010C}"/>
              </a:ext>
            </a:extLst>
          </p:cNvPr>
          <p:cNvSpPr/>
          <p:nvPr/>
        </p:nvSpPr>
        <p:spPr>
          <a:xfrm>
            <a:off x="0" y="-12731"/>
            <a:ext cx="10691814" cy="21058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sz="231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586071-DF48-4313-A9AF-B88C658FF82B}"/>
              </a:ext>
            </a:extLst>
          </p:cNvPr>
          <p:cNvSpPr/>
          <p:nvPr/>
        </p:nvSpPr>
        <p:spPr>
          <a:xfrm>
            <a:off x="148" y="10253483"/>
            <a:ext cx="10691813" cy="48723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sz="231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D649189-26CA-4E28-BBB7-A51F98C070F7}"/>
              </a:ext>
            </a:extLst>
          </p:cNvPr>
          <p:cNvSpPr/>
          <p:nvPr/>
        </p:nvSpPr>
        <p:spPr>
          <a:xfrm>
            <a:off x="0" y="31325"/>
            <a:ext cx="10691814" cy="1026150"/>
          </a:xfrm>
          <a:prstGeom prst="rect">
            <a:avLst/>
          </a:prstGeom>
          <a:noFill/>
        </p:spPr>
        <p:txBody>
          <a:bodyPr wrap="square" lIns="101827" tIns="50913" rIns="101827" bIns="50913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 You Know About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92C4786-80A7-4DC3-A158-D2BC6A79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" y="10864222"/>
            <a:ext cx="4873602" cy="359625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CF3AE3A-CD3F-4B53-A06C-2F436BB8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780"/>
            <a:ext cx="10691813" cy="562220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AA7E0B9-9D5D-4C34-B95D-09EB27AC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" y="7345379"/>
            <a:ext cx="5345906" cy="2908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E616DB-0343-4A91-BCC7-29B9520E9D05}"/>
              </a:ext>
            </a:extLst>
          </p:cNvPr>
          <p:cNvSpPr txBox="1"/>
          <p:nvPr/>
        </p:nvSpPr>
        <p:spPr>
          <a:xfrm>
            <a:off x="5278120" y="7076987"/>
            <a:ext cx="96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b="1" dirty="0"/>
              <a:t>Population: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69DA7-530D-44B8-BE69-9134DDCC724D}"/>
              </a:ext>
            </a:extLst>
          </p:cNvPr>
          <p:cNvSpPr txBox="1"/>
          <p:nvPr/>
        </p:nvSpPr>
        <p:spPr>
          <a:xfrm>
            <a:off x="2740942" y="8199267"/>
            <a:ext cx="200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90%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C84EC-F1ED-43BD-B04B-805A725A83F3}"/>
              </a:ext>
            </a:extLst>
          </p:cNvPr>
          <p:cNvSpPr txBox="1"/>
          <p:nvPr/>
        </p:nvSpPr>
        <p:spPr>
          <a:xfrm>
            <a:off x="4568003" y="7910260"/>
            <a:ext cx="9601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 panose="0205050205050A020403" pitchFamily="18" charset="0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AA2EF-8A08-4575-B507-693BB6436F95}"/>
              </a:ext>
            </a:extLst>
          </p:cNvPr>
          <p:cNvSpPr/>
          <p:nvPr/>
        </p:nvSpPr>
        <p:spPr>
          <a:xfrm>
            <a:off x="53627" y="10288685"/>
            <a:ext cx="4537745" cy="656818"/>
          </a:xfrm>
          <a:prstGeom prst="rect">
            <a:avLst/>
          </a:prstGeom>
          <a:noFill/>
        </p:spPr>
        <p:txBody>
          <a:bodyPr wrap="square" lIns="101827" tIns="50913" rIns="101827" bIns="50913">
            <a:spAutoFit/>
          </a:bodyPr>
          <a:lstStyle/>
          <a:p>
            <a:r>
              <a:rPr lang="en-US" sz="36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long does it last?</a:t>
            </a:r>
            <a:endParaRPr lang="en-US" sz="600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2AF623-F191-426C-90AE-5CB03A379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470" y="11680736"/>
            <a:ext cx="334927" cy="2373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991DD6-86FA-4121-8319-89409CD5B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0082" y="13161587"/>
            <a:ext cx="665701" cy="471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E0B282-960F-4445-A5D2-D7F597723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55444" y="10982424"/>
            <a:ext cx="258240" cy="182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DBC4A9-2A27-4640-9709-71C3CB249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921903" y="12255815"/>
            <a:ext cx="107553" cy="76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B585B4-4C46-4601-B19D-F0BDFE633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081491" y="12692081"/>
            <a:ext cx="197214" cy="1397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8E250E-E41B-4B08-AC5A-7551F25A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569117" y="12693038"/>
            <a:ext cx="331024" cy="2345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EB2A84-6C73-47AF-BEF0-1662CCE1B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951269" y="12127739"/>
            <a:ext cx="258240" cy="1829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07D8AC-CDA5-4F02-B0FC-92670996EEC8}"/>
              </a:ext>
            </a:extLst>
          </p:cNvPr>
          <p:cNvSpPr txBox="1"/>
          <p:nvPr/>
        </p:nvSpPr>
        <p:spPr>
          <a:xfrm>
            <a:off x="2740942" y="8505847"/>
            <a:ext cx="200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Waste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882CDC3-BBAC-418C-AB0F-188D77778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255179" y="11105039"/>
            <a:ext cx="331024" cy="234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092BA-E750-4AA9-A87D-A9DE8808B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01" y="11138180"/>
            <a:ext cx="3952097" cy="26301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1F0B6CD-94CE-4008-996F-56C4306AD201}"/>
              </a:ext>
            </a:extLst>
          </p:cNvPr>
          <p:cNvSpPr/>
          <p:nvPr/>
        </p:nvSpPr>
        <p:spPr>
          <a:xfrm>
            <a:off x="5647706" y="10288685"/>
            <a:ext cx="4952537" cy="1210816"/>
          </a:xfrm>
          <a:prstGeom prst="rect">
            <a:avLst/>
          </a:prstGeom>
          <a:noFill/>
        </p:spPr>
        <p:txBody>
          <a:bodyPr wrap="square" lIns="101827" tIns="50913" rIns="101827" bIns="50913">
            <a:spAutoFit/>
          </a:bodyPr>
          <a:lstStyle/>
          <a:p>
            <a:pPr algn="r"/>
            <a:r>
              <a:rPr lang="en-US" sz="36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help reduce</a:t>
            </a:r>
          </a:p>
          <a:p>
            <a:pPr algn="r"/>
            <a:r>
              <a:rPr lang="en-US" sz="36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 Waste?</a:t>
            </a:r>
            <a:endParaRPr lang="en-US" sz="600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FAA8FA-741D-4ABA-B939-6FA2F88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19" y="12275128"/>
            <a:ext cx="2983053" cy="2113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6EDF75-192E-4EE9-A8CF-35EB6E1A3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69427" y="16333606"/>
            <a:ext cx="564752" cy="4001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D0612CB-BB68-4155-9F01-171197B1F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996622" y="10808331"/>
            <a:ext cx="981591" cy="6954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D046A0-F33A-4F17-B7DA-83E5CE9B3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14" y="11047859"/>
            <a:ext cx="2286842" cy="1620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2392594-55FD-4F62-A800-EC79D2F77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71" y="13114057"/>
            <a:ext cx="1791875" cy="15807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90A46B2-1071-43A3-98BD-BD699241B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152281" y="13406572"/>
            <a:ext cx="665703" cy="4716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2AC4C32-EF34-4E55-807D-F510FF0BD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451214" y="11863195"/>
            <a:ext cx="729910" cy="51716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B95BA4-5B36-4DE1-B371-6A5EE75CAA58}"/>
              </a:ext>
            </a:extLst>
          </p:cNvPr>
          <p:cNvSpPr txBox="1"/>
          <p:nvPr/>
        </p:nvSpPr>
        <p:spPr>
          <a:xfrm>
            <a:off x="0" y="14192079"/>
            <a:ext cx="75996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Sources: </a:t>
            </a:r>
          </a:p>
          <a:p>
            <a:r>
              <a:rPr lang="en-MY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 https://oceanconservancy.org/wp-content/uploads/2018/07/Building-A-Clean-Swell.pdf</a:t>
            </a:r>
          </a:p>
          <a:p>
            <a:r>
              <a:rPr lang="en-MY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 https://advances.sciencemag.org/content/advances/suppl/2017/07/17/3.7.e1700782.DC1/1700782_SM.pdf</a:t>
            </a:r>
          </a:p>
          <a:p>
            <a:r>
              <a:rPr lang="en-MY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 https://www.epa.gov/facts-and-figures-about-materials-waste-and-recycling/advancing-sustainable-materials-management</a:t>
            </a:r>
          </a:p>
          <a:p>
            <a:r>
              <a:rPr lang="en-MY" sz="11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 http://www.nrpa.com/our-environment/decomposition-rates-for-common-types-of-marine-debris/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16B6A3C-1DA1-403C-8F26-3E91457F9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92" y="13039008"/>
            <a:ext cx="2221145" cy="195940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A23855-F6D9-4052-8381-B911B3482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04575" y="14650715"/>
            <a:ext cx="480894" cy="3407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7A026E-3123-4EB6-8D82-1D6B95369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926028" y="12761948"/>
            <a:ext cx="259522" cy="1838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ED963A3-3801-416E-94C3-69867B21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447181" y="14094419"/>
            <a:ext cx="196103" cy="13894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F878E0B-DCA5-4B93-941A-22763B82A09F}"/>
              </a:ext>
            </a:extLst>
          </p:cNvPr>
          <p:cNvSpPr/>
          <p:nvPr/>
        </p:nvSpPr>
        <p:spPr>
          <a:xfrm>
            <a:off x="0" y="577588"/>
            <a:ext cx="10691814" cy="1518593"/>
          </a:xfrm>
          <a:prstGeom prst="rect">
            <a:avLst/>
          </a:prstGeom>
          <a:noFill/>
        </p:spPr>
        <p:txBody>
          <a:bodyPr wrap="square" lIns="101827" tIns="50913" rIns="101827" bIns="50913">
            <a:spAutoFit/>
          </a:bodyPr>
          <a:lstStyle/>
          <a:p>
            <a:pPr lvl="0" algn="ctr"/>
            <a:r>
              <a:rPr lang="en-US" sz="9200" dirty="0">
                <a:ln w="0"/>
                <a:solidFill>
                  <a:srgbClr val="4472C4">
                    <a:lumMod val="20000"/>
                    <a:lumOff val="8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Plastic Pollution?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65FF2BD-04A7-4FCA-A4A2-23D833664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033111" y="12718823"/>
            <a:ext cx="258240" cy="182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AA310-0E32-43D4-8684-03C144A84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5375" y="7737026"/>
            <a:ext cx="5349904" cy="2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99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Adobe Caslon Pro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26</cp:revision>
  <cp:lastPrinted>2019-05-21T03:06:47Z</cp:lastPrinted>
  <dcterms:created xsi:type="dcterms:W3CDTF">2019-05-20T05:50:14Z</dcterms:created>
  <dcterms:modified xsi:type="dcterms:W3CDTF">2019-05-21T03:23:35Z</dcterms:modified>
</cp:coreProperties>
</file>